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
  </p:notesMasterIdLst>
  <p:sldIdLst>
    <p:sldId id="262" r:id="rId3"/>
    <p:sldId id="263" r:id="rId4"/>
    <p:sldId id="256" r:id="rId5"/>
    <p:sldId id="264" r:id="rId6"/>
  </p:sldIdLst>
  <p:sldSz cx="7772400" cy="10058400"/>
  <p:notesSz cx="7099300" cy="9385300"/>
  <p:defaultTex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722">
          <p15:clr>
            <a:srgbClr val="A4A3A4"/>
          </p15:clr>
        </p15:guide>
        <p15:guide id="2" pos="47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2"/>
    <a:srgbClr val="D90026"/>
    <a:srgbClr val="CCCCCC"/>
    <a:srgbClr val="595959"/>
    <a:srgbClr val="E1E1E1"/>
    <a:srgbClr val="666465"/>
    <a:srgbClr val="989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3"/>
    <p:restoredTop sz="94704"/>
  </p:normalViewPr>
  <p:slideViewPr>
    <p:cSldViewPr snapToGrid="0">
      <p:cViewPr varScale="1">
        <p:scale>
          <a:sx n="53" d="100"/>
          <a:sy n="53" d="100"/>
        </p:scale>
        <p:origin x="2122" y="77"/>
      </p:cViewPr>
      <p:guideLst>
        <p:guide orient="horz" pos="4722"/>
        <p:guide pos="47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8B5077-8175-4055-B684-930FB53AF783}"/>
              </a:ext>
            </a:extLst>
          </p:cNvPr>
          <p:cNvSpPr>
            <a:spLocks noGrp="1"/>
          </p:cNvSpPr>
          <p:nvPr>
            <p:ph type="hdr" sz="quarter"/>
          </p:nvPr>
        </p:nvSpPr>
        <p:spPr>
          <a:xfrm>
            <a:off x="1" y="0"/>
            <a:ext cx="3077769" cy="469427"/>
          </a:xfrm>
          <a:prstGeom prst="rect">
            <a:avLst/>
          </a:prstGeom>
        </p:spPr>
        <p:txBody>
          <a:bodyPr vert="horz" lIns="93865" tIns="46932" rIns="93865" bIns="46932"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5DF70176-451A-45CC-8AD4-450DEBD8265B}"/>
              </a:ext>
            </a:extLst>
          </p:cNvPr>
          <p:cNvSpPr>
            <a:spLocks noGrp="1"/>
          </p:cNvSpPr>
          <p:nvPr>
            <p:ph type="dt" idx="1"/>
          </p:nvPr>
        </p:nvSpPr>
        <p:spPr>
          <a:xfrm>
            <a:off x="4019911" y="0"/>
            <a:ext cx="3077769" cy="469427"/>
          </a:xfrm>
          <a:prstGeom prst="rect">
            <a:avLst/>
          </a:prstGeom>
        </p:spPr>
        <p:txBody>
          <a:bodyPr vert="horz" lIns="93865" tIns="46932" rIns="93865" bIns="46932" rtlCol="0"/>
          <a:lstStyle>
            <a:lvl1pPr algn="r" eaLnBrk="1" hangingPunct="1">
              <a:defRPr sz="1200">
                <a:latin typeface="Arial" charset="0"/>
                <a:cs typeface="+mn-cs"/>
              </a:defRPr>
            </a:lvl1pPr>
          </a:lstStyle>
          <a:p>
            <a:pPr>
              <a:defRPr/>
            </a:pPr>
            <a:fld id="{6BBA300A-A3DB-4BCB-9CC5-3C305EEFE18F}" type="datetimeFigureOut">
              <a:rPr lang="en-US"/>
              <a:pPr>
                <a:defRPr/>
              </a:pPr>
              <a:t>12/19/2023</a:t>
            </a:fld>
            <a:endParaRPr lang="en-US"/>
          </a:p>
        </p:txBody>
      </p:sp>
      <p:sp>
        <p:nvSpPr>
          <p:cNvPr id="4" name="Slide Image Placeholder 3">
            <a:extLst>
              <a:ext uri="{FF2B5EF4-FFF2-40B4-BE49-F238E27FC236}">
                <a16:creationId xmlns:a16="http://schemas.microsoft.com/office/drawing/2014/main" id="{1CE8BB7B-8C0B-4C4C-9533-9AED71C0E52E}"/>
              </a:ext>
            </a:extLst>
          </p:cNvPr>
          <p:cNvSpPr>
            <a:spLocks noGrp="1" noRot="1" noChangeAspect="1"/>
          </p:cNvSpPr>
          <p:nvPr>
            <p:ph type="sldImg" idx="2"/>
          </p:nvPr>
        </p:nvSpPr>
        <p:spPr>
          <a:xfrm>
            <a:off x="2190750" y="704850"/>
            <a:ext cx="2717800" cy="3517900"/>
          </a:xfrm>
          <a:prstGeom prst="rect">
            <a:avLst/>
          </a:prstGeom>
          <a:noFill/>
          <a:ln w="12700">
            <a:solidFill>
              <a:prstClr val="black"/>
            </a:solidFill>
          </a:ln>
        </p:spPr>
        <p:txBody>
          <a:bodyPr vert="horz" lIns="93865" tIns="46932" rIns="93865" bIns="46932" rtlCol="0" anchor="ctr"/>
          <a:lstStyle/>
          <a:p>
            <a:pPr lvl="0"/>
            <a:endParaRPr lang="en-US" noProof="0"/>
          </a:p>
        </p:txBody>
      </p:sp>
      <p:sp>
        <p:nvSpPr>
          <p:cNvPr id="5" name="Notes Placeholder 4">
            <a:extLst>
              <a:ext uri="{FF2B5EF4-FFF2-40B4-BE49-F238E27FC236}">
                <a16:creationId xmlns:a16="http://schemas.microsoft.com/office/drawing/2014/main" id="{2D841FE2-CD6D-4AA1-9F74-9CB39FE22128}"/>
              </a:ext>
            </a:extLst>
          </p:cNvPr>
          <p:cNvSpPr>
            <a:spLocks noGrp="1"/>
          </p:cNvSpPr>
          <p:nvPr>
            <p:ph type="body" sz="quarter" idx="3"/>
          </p:nvPr>
        </p:nvSpPr>
        <p:spPr>
          <a:xfrm>
            <a:off x="710256" y="4458744"/>
            <a:ext cx="5678791" cy="4221611"/>
          </a:xfrm>
          <a:prstGeom prst="rect">
            <a:avLst/>
          </a:prstGeom>
        </p:spPr>
        <p:txBody>
          <a:bodyPr vert="horz" lIns="93865" tIns="46932" rIns="93865" bIns="469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DEC3F6-6946-4FF2-A1AD-44FE6CB72F54}"/>
              </a:ext>
            </a:extLst>
          </p:cNvPr>
          <p:cNvSpPr>
            <a:spLocks noGrp="1"/>
          </p:cNvSpPr>
          <p:nvPr>
            <p:ph type="ftr" sz="quarter" idx="4"/>
          </p:nvPr>
        </p:nvSpPr>
        <p:spPr>
          <a:xfrm>
            <a:off x="1" y="8914261"/>
            <a:ext cx="3077769" cy="469427"/>
          </a:xfrm>
          <a:prstGeom prst="rect">
            <a:avLst/>
          </a:prstGeom>
        </p:spPr>
        <p:txBody>
          <a:bodyPr vert="horz" lIns="93865" tIns="46932" rIns="93865" bIns="46932"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B0ABA441-B657-48F1-90AB-9147A052B530}"/>
              </a:ext>
            </a:extLst>
          </p:cNvPr>
          <p:cNvSpPr>
            <a:spLocks noGrp="1"/>
          </p:cNvSpPr>
          <p:nvPr>
            <p:ph type="sldNum" sz="quarter" idx="5"/>
          </p:nvPr>
        </p:nvSpPr>
        <p:spPr>
          <a:xfrm>
            <a:off x="4019911" y="8914261"/>
            <a:ext cx="3077769" cy="469427"/>
          </a:xfrm>
          <a:prstGeom prst="rect">
            <a:avLst/>
          </a:prstGeom>
        </p:spPr>
        <p:txBody>
          <a:bodyPr vert="horz" wrap="square" lIns="93865" tIns="46932" rIns="93865" bIns="46932" numCol="1" anchor="b" anchorCtr="0" compatLnSpc="1">
            <a:prstTxWarp prst="textNoShape">
              <a:avLst/>
            </a:prstTxWarp>
          </a:bodyPr>
          <a:lstStyle>
            <a:lvl1pPr algn="r" eaLnBrk="1" hangingPunct="1">
              <a:defRPr sz="1200"/>
            </a:lvl1pPr>
          </a:lstStyle>
          <a:p>
            <a:pPr>
              <a:defRPr/>
            </a:pPr>
            <a:fld id="{F8699A40-0588-4293-899A-F0A5690E75F0}" type="slidenum">
              <a:rPr lang="en-US" altLang="en-US"/>
              <a:pPr>
                <a:defRPr/>
              </a:pPr>
              <a:t>‹#›</a:t>
            </a:fld>
            <a:endParaRPr lang="en-US" altLang="en-US"/>
          </a:p>
        </p:txBody>
      </p:sp>
    </p:spTree>
    <p:extLst>
      <p:ext uri="{BB962C8B-B14F-4D97-AF65-F5344CB8AC3E}">
        <p14:creationId xmlns:p14="http://schemas.microsoft.com/office/powerpoint/2010/main" val="547111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707F3B8-0366-451B-B565-DA989A08E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60949BB-2AFD-4263-92ED-63A976B0E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2F35DF9-E83D-4809-8B1A-202457058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148" indent="-287772">
              <a:spcBef>
                <a:spcPct val="30000"/>
              </a:spcBef>
              <a:defRPr sz="1200">
                <a:solidFill>
                  <a:schemeClr val="tx1"/>
                </a:solidFill>
                <a:latin typeface="Calibri" panose="020F0502020204030204" pitchFamily="34" charset="0"/>
              </a:defRPr>
            </a:lvl2pPr>
            <a:lvl3pPr marL="1154322" indent="-229571">
              <a:spcBef>
                <a:spcPct val="30000"/>
              </a:spcBef>
              <a:defRPr sz="1200">
                <a:solidFill>
                  <a:schemeClr val="tx1"/>
                </a:solidFill>
                <a:latin typeface="Calibri" panose="020F0502020204030204" pitchFamily="34" charset="0"/>
              </a:defRPr>
            </a:lvl3pPr>
            <a:lvl4pPr marL="1616698" indent="-229571">
              <a:spcBef>
                <a:spcPct val="30000"/>
              </a:spcBef>
              <a:defRPr sz="1200">
                <a:solidFill>
                  <a:schemeClr val="tx1"/>
                </a:solidFill>
                <a:latin typeface="Calibri" panose="020F0502020204030204" pitchFamily="34" charset="0"/>
              </a:defRPr>
            </a:lvl4pPr>
            <a:lvl5pPr marL="2079074" indent="-229571">
              <a:spcBef>
                <a:spcPct val="30000"/>
              </a:spcBef>
              <a:defRPr sz="1200">
                <a:solidFill>
                  <a:schemeClr val="tx1"/>
                </a:solidFill>
                <a:latin typeface="Calibri" panose="020F0502020204030204" pitchFamily="34" charset="0"/>
              </a:defRPr>
            </a:lvl5pPr>
            <a:lvl6pPr marL="2544683" indent="-229571" eaLnBrk="0" fontAlgn="base" hangingPunct="0">
              <a:spcBef>
                <a:spcPct val="30000"/>
              </a:spcBef>
              <a:spcAft>
                <a:spcPct val="0"/>
              </a:spcAft>
              <a:defRPr sz="1200">
                <a:solidFill>
                  <a:schemeClr val="tx1"/>
                </a:solidFill>
                <a:latin typeface="Calibri" panose="020F0502020204030204" pitchFamily="34" charset="0"/>
              </a:defRPr>
            </a:lvl6pPr>
            <a:lvl7pPr marL="3010291" indent="-229571" eaLnBrk="0" fontAlgn="base" hangingPunct="0">
              <a:spcBef>
                <a:spcPct val="30000"/>
              </a:spcBef>
              <a:spcAft>
                <a:spcPct val="0"/>
              </a:spcAft>
              <a:defRPr sz="1200">
                <a:solidFill>
                  <a:schemeClr val="tx1"/>
                </a:solidFill>
                <a:latin typeface="Calibri" panose="020F0502020204030204" pitchFamily="34" charset="0"/>
              </a:defRPr>
            </a:lvl7pPr>
            <a:lvl8pPr marL="3475901" indent="-229571" eaLnBrk="0" fontAlgn="base" hangingPunct="0">
              <a:spcBef>
                <a:spcPct val="30000"/>
              </a:spcBef>
              <a:spcAft>
                <a:spcPct val="0"/>
              </a:spcAft>
              <a:defRPr sz="1200">
                <a:solidFill>
                  <a:schemeClr val="tx1"/>
                </a:solidFill>
                <a:latin typeface="Calibri" panose="020F0502020204030204" pitchFamily="34" charset="0"/>
              </a:defRPr>
            </a:lvl8pPr>
            <a:lvl9pPr marL="3941510" indent="-22957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A75EDA-D9A7-4B89-9ED8-3BB1F7D8177D}"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57577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D520D2B-B045-4BF0-89F0-3954FE90D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631E01D6-AEF2-401C-813F-DF9015C0C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F85E4C5-419E-4B5C-92EA-6D4B363F81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148" indent="-287772">
              <a:spcBef>
                <a:spcPct val="30000"/>
              </a:spcBef>
              <a:defRPr sz="1200">
                <a:solidFill>
                  <a:schemeClr val="tx1"/>
                </a:solidFill>
                <a:latin typeface="Calibri" panose="020F0502020204030204" pitchFamily="34" charset="0"/>
              </a:defRPr>
            </a:lvl2pPr>
            <a:lvl3pPr marL="1154322" indent="-229571">
              <a:spcBef>
                <a:spcPct val="30000"/>
              </a:spcBef>
              <a:defRPr sz="1200">
                <a:solidFill>
                  <a:schemeClr val="tx1"/>
                </a:solidFill>
                <a:latin typeface="Calibri" panose="020F0502020204030204" pitchFamily="34" charset="0"/>
              </a:defRPr>
            </a:lvl3pPr>
            <a:lvl4pPr marL="1616698" indent="-229571">
              <a:spcBef>
                <a:spcPct val="30000"/>
              </a:spcBef>
              <a:defRPr sz="1200">
                <a:solidFill>
                  <a:schemeClr val="tx1"/>
                </a:solidFill>
                <a:latin typeface="Calibri" panose="020F0502020204030204" pitchFamily="34" charset="0"/>
              </a:defRPr>
            </a:lvl4pPr>
            <a:lvl5pPr marL="2079074" indent="-229571">
              <a:spcBef>
                <a:spcPct val="30000"/>
              </a:spcBef>
              <a:defRPr sz="1200">
                <a:solidFill>
                  <a:schemeClr val="tx1"/>
                </a:solidFill>
                <a:latin typeface="Calibri" panose="020F0502020204030204" pitchFamily="34" charset="0"/>
              </a:defRPr>
            </a:lvl5pPr>
            <a:lvl6pPr marL="2544683" indent="-229571" eaLnBrk="0" fontAlgn="base" hangingPunct="0">
              <a:spcBef>
                <a:spcPct val="30000"/>
              </a:spcBef>
              <a:spcAft>
                <a:spcPct val="0"/>
              </a:spcAft>
              <a:defRPr sz="1200">
                <a:solidFill>
                  <a:schemeClr val="tx1"/>
                </a:solidFill>
                <a:latin typeface="Calibri" panose="020F0502020204030204" pitchFamily="34" charset="0"/>
              </a:defRPr>
            </a:lvl6pPr>
            <a:lvl7pPr marL="3010291" indent="-229571" eaLnBrk="0" fontAlgn="base" hangingPunct="0">
              <a:spcBef>
                <a:spcPct val="30000"/>
              </a:spcBef>
              <a:spcAft>
                <a:spcPct val="0"/>
              </a:spcAft>
              <a:defRPr sz="1200">
                <a:solidFill>
                  <a:schemeClr val="tx1"/>
                </a:solidFill>
                <a:latin typeface="Calibri" panose="020F0502020204030204" pitchFamily="34" charset="0"/>
              </a:defRPr>
            </a:lvl7pPr>
            <a:lvl8pPr marL="3475901" indent="-229571" eaLnBrk="0" fontAlgn="base" hangingPunct="0">
              <a:spcBef>
                <a:spcPct val="30000"/>
              </a:spcBef>
              <a:spcAft>
                <a:spcPct val="0"/>
              </a:spcAft>
              <a:defRPr sz="1200">
                <a:solidFill>
                  <a:schemeClr val="tx1"/>
                </a:solidFill>
                <a:latin typeface="Calibri" panose="020F0502020204030204" pitchFamily="34" charset="0"/>
              </a:defRPr>
            </a:lvl8pPr>
            <a:lvl9pPr marL="3941510" indent="-22957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31BA41-E882-43EF-944A-AD546113BA96}"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084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p:spPr>
        <p:txBody>
          <a:bodyPr/>
          <a:lstStyle/>
          <a:p>
            <a:r>
              <a:rPr lang="en-US"/>
              <a:t>Click to edit Master title style</a:t>
            </a:r>
          </a:p>
        </p:txBody>
      </p:sp>
      <p:sp>
        <p:nvSpPr>
          <p:cNvPr id="3" name="Subtitle 2"/>
          <p:cNvSpPr>
            <a:spLocks noGrp="1"/>
          </p:cNvSpPr>
          <p:nvPr>
            <p:ph type="subTitle" idx="1"/>
          </p:nvPr>
        </p:nvSpPr>
        <p:spPr>
          <a:xfrm>
            <a:off x="1165225" y="5699125"/>
            <a:ext cx="5441950"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8F4CDC-B526-4B0F-9B2C-786F0D4450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F7EBAC-61DD-43B0-9938-BBC393F67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11E98C-A9A4-4651-B7F3-5B21248F5989}"/>
              </a:ext>
            </a:extLst>
          </p:cNvPr>
          <p:cNvSpPr>
            <a:spLocks noGrp="1" noChangeArrowheads="1"/>
          </p:cNvSpPr>
          <p:nvPr>
            <p:ph type="sldNum" sz="quarter" idx="12"/>
          </p:nvPr>
        </p:nvSpPr>
        <p:spPr>
          <a:ln/>
        </p:spPr>
        <p:txBody>
          <a:bodyPr/>
          <a:lstStyle>
            <a:lvl1pPr>
              <a:defRPr/>
            </a:lvl1pPr>
          </a:lstStyle>
          <a:p>
            <a:pPr>
              <a:defRPr/>
            </a:pPr>
            <a:fld id="{942FBE7B-BF3F-4656-998D-E446CB1CA1EC}" type="slidenum">
              <a:rPr lang="en-US" altLang="en-US"/>
              <a:pPr>
                <a:defRPr/>
              </a:pPr>
              <a:t>‹#›</a:t>
            </a:fld>
            <a:endParaRPr lang="en-US" altLang="en-US"/>
          </a:p>
        </p:txBody>
      </p:sp>
    </p:spTree>
    <p:extLst>
      <p:ext uri="{BB962C8B-B14F-4D97-AF65-F5344CB8AC3E}">
        <p14:creationId xmlns:p14="http://schemas.microsoft.com/office/powerpoint/2010/main" val="146061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5EB82C-8FDF-4A23-A121-ED589B1ED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CD9D04-4D29-41EF-ACCD-906E183FD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D7DF5F-5E98-4ACB-8692-D042A0A38DA5}"/>
              </a:ext>
            </a:extLst>
          </p:cNvPr>
          <p:cNvSpPr>
            <a:spLocks noGrp="1" noChangeArrowheads="1"/>
          </p:cNvSpPr>
          <p:nvPr>
            <p:ph type="sldNum" sz="quarter" idx="12"/>
          </p:nvPr>
        </p:nvSpPr>
        <p:spPr>
          <a:ln/>
        </p:spPr>
        <p:txBody>
          <a:bodyPr/>
          <a:lstStyle>
            <a:lvl1pPr>
              <a:defRPr/>
            </a:lvl1pPr>
          </a:lstStyle>
          <a:p>
            <a:pPr>
              <a:defRPr/>
            </a:pPr>
            <a:fld id="{7FD0BC64-4831-4D9B-B908-19714C0A42B1}" type="slidenum">
              <a:rPr lang="en-US" altLang="en-US"/>
              <a:pPr>
                <a:defRPr/>
              </a:pPr>
              <a:t>‹#›</a:t>
            </a:fld>
            <a:endParaRPr lang="en-US" altLang="en-US"/>
          </a:p>
        </p:txBody>
      </p:sp>
    </p:spTree>
    <p:extLst>
      <p:ext uri="{BB962C8B-B14F-4D97-AF65-F5344CB8AC3E}">
        <p14:creationId xmlns:p14="http://schemas.microsoft.com/office/powerpoint/2010/main" val="161423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E727A7-DFF5-4306-B1EA-1F6B999C96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FAE93C-A439-46D0-953D-472602E878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5D3513-BD0D-465D-9999-4DC5B89775FB}"/>
              </a:ext>
            </a:extLst>
          </p:cNvPr>
          <p:cNvSpPr>
            <a:spLocks noGrp="1" noChangeArrowheads="1"/>
          </p:cNvSpPr>
          <p:nvPr>
            <p:ph type="sldNum" sz="quarter" idx="12"/>
          </p:nvPr>
        </p:nvSpPr>
        <p:spPr>
          <a:ln/>
        </p:spPr>
        <p:txBody>
          <a:bodyPr/>
          <a:lstStyle>
            <a:lvl1pPr>
              <a:defRPr/>
            </a:lvl1pPr>
          </a:lstStyle>
          <a:p>
            <a:pPr>
              <a:defRPr/>
            </a:pPr>
            <a:fld id="{8688F631-82C2-40DD-A37B-D77026FAF651}" type="slidenum">
              <a:rPr lang="en-US" altLang="en-US"/>
              <a:pPr>
                <a:defRPr/>
              </a:pPr>
              <a:t>‹#›</a:t>
            </a:fld>
            <a:endParaRPr lang="en-US" altLang="en-US"/>
          </a:p>
        </p:txBody>
      </p:sp>
    </p:spTree>
    <p:extLst>
      <p:ext uri="{BB962C8B-B14F-4D97-AF65-F5344CB8AC3E}">
        <p14:creationId xmlns:p14="http://schemas.microsoft.com/office/powerpoint/2010/main" val="341302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D20CF8-D377-4AA4-BAB3-192BB5DDE7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29DAF3-FD34-4274-9160-839CE1958A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E4B23E-8544-4669-B81E-84B5597AB2D2}"/>
              </a:ext>
            </a:extLst>
          </p:cNvPr>
          <p:cNvSpPr>
            <a:spLocks noGrp="1" noChangeArrowheads="1"/>
          </p:cNvSpPr>
          <p:nvPr>
            <p:ph type="sldNum" sz="quarter" idx="12"/>
          </p:nvPr>
        </p:nvSpPr>
        <p:spPr>
          <a:ln/>
        </p:spPr>
        <p:txBody>
          <a:bodyPr/>
          <a:lstStyle>
            <a:lvl1pPr>
              <a:defRPr/>
            </a:lvl1pPr>
          </a:lstStyle>
          <a:p>
            <a:pPr>
              <a:defRPr/>
            </a:pPr>
            <a:fld id="{6275F78F-7246-4F02-AC70-94769C8A97B7}" type="slidenum">
              <a:rPr lang="en-US" altLang="en-US"/>
              <a:pPr>
                <a:defRPr/>
              </a:pPr>
              <a:t>‹#›</a:t>
            </a:fld>
            <a:endParaRPr lang="en-US" altLang="en-US"/>
          </a:p>
        </p:txBody>
      </p:sp>
    </p:spTree>
    <p:extLst>
      <p:ext uri="{BB962C8B-B14F-4D97-AF65-F5344CB8AC3E}">
        <p14:creationId xmlns:p14="http://schemas.microsoft.com/office/powerpoint/2010/main" val="396764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38"/>
            <a:ext cx="6605587"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531736-6311-4243-A50E-B82EC7341B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C18B71-B1C4-4E10-A9A0-1E65A3A32F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7B9B7-D699-4D04-B068-EE1C87D52EC1}"/>
              </a:ext>
            </a:extLst>
          </p:cNvPr>
          <p:cNvSpPr>
            <a:spLocks noGrp="1" noChangeArrowheads="1"/>
          </p:cNvSpPr>
          <p:nvPr>
            <p:ph type="sldNum" sz="quarter" idx="12"/>
          </p:nvPr>
        </p:nvSpPr>
        <p:spPr>
          <a:ln/>
        </p:spPr>
        <p:txBody>
          <a:bodyPr/>
          <a:lstStyle>
            <a:lvl1pPr>
              <a:defRPr/>
            </a:lvl1pPr>
          </a:lstStyle>
          <a:p>
            <a:pPr>
              <a:defRPr/>
            </a:pPr>
            <a:fld id="{054FA375-197E-4549-BDE6-1B63732825AA}" type="slidenum">
              <a:rPr lang="en-US" altLang="en-US"/>
              <a:pPr>
                <a:defRPr/>
              </a:pPr>
              <a:t>‹#›</a:t>
            </a:fld>
            <a:endParaRPr lang="en-US" altLang="en-US"/>
          </a:p>
        </p:txBody>
      </p:sp>
    </p:spTree>
    <p:extLst>
      <p:ext uri="{BB962C8B-B14F-4D97-AF65-F5344CB8AC3E}">
        <p14:creationId xmlns:p14="http://schemas.microsoft.com/office/powerpoint/2010/main" val="68872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600E36-D63E-4001-992D-80EFD0B28C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8D6C35-7D48-4B14-B0B9-52E56A8997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52F8D0-161D-4DBB-B8A7-5DDA7BA95BCA}"/>
              </a:ext>
            </a:extLst>
          </p:cNvPr>
          <p:cNvSpPr>
            <a:spLocks noGrp="1" noChangeArrowheads="1"/>
          </p:cNvSpPr>
          <p:nvPr>
            <p:ph type="sldNum" sz="quarter" idx="12"/>
          </p:nvPr>
        </p:nvSpPr>
        <p:spPr>
          <a:ln/>
        </p:spPr>
        <p:txBody>
          <a:bodyPr/>
          <a:lstStyle>
            <a:lvl1pPr>
              <a:defRPr/>
            </a:lvl1pPr>
          </a:lstStyle>
          <a:p>
            <a:pPr>
              <a:defRPr/>
            </a:pPr>
            <a:fld id="{BE3BF184-0F6C-4BA7-86AE-4343D4C702E9}" type="slidenum">
              <a:rPr lang="en-US" altLang="en-US"/>
              <a:pPr>
                <a:defRPr/>
              </a:pPr>
              <a:t>‹#›</a:t>
            </a:fld>
            <a:endParaRPr lang="en-US" altLang="en-US"/>
          </a:p>
        </p:txBody>
      </p:sp>
    </p:spTree>
    <p:extLst>
      <p:ext uri="{BB962C8B-B14F-4D97-AF65-F5344CB8AC3E}">
        <p14:creationId xmlns:p14="http://schemas.microsoft.com/office/powerpoint/2010/main" val="54017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E59EFA-2B7B-42AC-9C7D-C0738D79F4A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EC6908-BC82-473B-B472-E5D45C60AC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01F780-341F-4760-B903-EB0E44AC8D58}"/>
              </a:ext>
            </a:extLst>
          </p:cNvPr>
          <p:cNvSpPr>
            <a:spLocks noGrp="1" noChangeArrowheads="1"/>
          </p:cNvSpPr>
          <p:nvPr>
            <p:ph type="sldNum" sz="quarter" idx="12"/>
          </p:nvPr>
        </p:nvSpPr>
        <p:spPr>
          <a:ln/>
        </p:spPr>
        <p:txBody>
          <a:bodyPr/>
          <a:lstStyle>
            <a:lvl1pPr>
              <a:defRPr/>
            </a:lvl1pPr>
          </a:lstStyle>
          <a:p>
            <a:pPr>
              <a:defRPr/>
            </a:pPr>
            <a:fld id="{4C7273B3-4C44-40DD-8021-BB8FB7C22255}" type="slidenum">
              <a:rPr lang="en-US" altLang="en-US"/>
              <a:pPr>
                <a:defRPr/>
              </a:pPr>
              <a:t>‹#›</a:t>
            </a:fld>
            <a:endParaRPr lang="en-US" altLang="en-US"/>
          </a:p>
        </p:txBody>
      </p:sp>
    </p:spTree>
    <p:extLst>
      <p:ext uri="{BB962C8B-B14F-4D97-AF65-F5344CB8AC3E}">
        <p14:creationId xmlns:p14="http://schemas.microsoft.com/office/powerpoint/2010/main" val="244784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E97DB2C-54AB-49D1-A07C-887CC8F51A3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18FF63-D447-49E5-91EC-72852CE627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C79890-17F1-4018-BAE2-5A71D9332CC6}"/>
              </a:ext>
            </a:extLst>
          </p:cNvPr>
          <p:cNvSpPr>
            <a:spLocks noGrp="1" noChangeArrowheads="1"/>
          </p:cNvSpPr>
          <p:nvPr>
            <p:ph type="sldNum" sz="quarter" idx="12"/>
          </p:nvPr>
        </p:nvSpPr>
        <p:spPr>
          <a:ln/>
        </p:spPr>
        <p:txBody>
          <a:bodyPr/>
          <a:lstStyle>
            <a:lvl1pPr>
              <a:defRPr/>
            </a:lvl1pPr>
          </a:lstStyle>
          <a:p>
            <a:pPr>
              <a:defRPr/>
            </a:pPr>
            <a:fld id="{36C3ACC3-959C-4A74-90F8-A186E7B447C6}" type="slidenum">
              <a:rPr lang="en-US" altLang="en-US"/>
              <a:pPr>
                <a:defRPr/>
              </a:pPr>
              <a:t>‹#›</a:t>
            </a:fld>
            <a:endParaRPr lang="en-US" altLang="en-US"/>
          </a:p>
        </p:txBody>
      </p:sp>
    </p:spTree>
    <p:extLst>
      <p:ext uri="{BB962C8B-B14F-4D97-AF65-F5344CB8AC3E}">
        <p14:creationId xmlns:p14="http://schemas.microsoft.com/office/powerpoint/2010/main" val="323151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F26704-E207-46E3-8112-42A092E6B9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6F03624-3CD8-4555-B686-0A09FA36F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D5D3411-55BC-45B0-937E-9E703A3A195E}"/>
              </a:ext>
            </a:extLst>
          </p:cNvPr>
          <p:cNvSpPr>
            <a:spLocks noGrp="1" noChangeArrowheads="1"/>
          </p:cNvSpPr>
          <p:nvPr>
            <p:ph type="sldNum" sz="quarter" idx="12"/>
          </p:nvPr>
        </p:nvSpPr>
        <p:spPr>
          <a:ln/>
        </p:spPr>
        <p:txBody>
          <a:bodyPr/>
          <a:lstStyle>
            <a:lvl1pPr>
              <a:defRPr/>
            </a:lvl1pPr>
          </a:lstStyle>
          <a:p>
            <a:pPr>
              <a:defRPr/>
            </a:pPr>
            <a:fld id="{D9214085-C635-4B36-AF86-8565D38119B9}" type="slidenum">
              <a:rPr lang="en-US" altLang="en-US"/>
              <a:pPr>
                <a:defRPr/>
              </a:pPr>
              <a:t>‹#›</a:t>
            </a:fld>
            <a:endParaRPr lang="en-US" altLang="en-US"/>
          </a:p>
        </p:txBody>
      </p:sp>
    </p:spTree>
    <p:extLst>
      <p:ext uri="{BB962C8B-B14F-4D97-AF65-F5344CB8AC3E}">
        <p14:creationId xmlns:p14="http://schemas.microsoft.com/office/powerpoint/2010/main" val="111616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DBA1C7-7894-4184-A8E6-EE30C722A5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845B67-5C76-4AE5-8D8C-1878FDC93D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47627D-A3FC-4FCB-9C5C-A6418C5EC6B8}"/>
              </a:ext>
            </a:extLst>
          </p:cNvPr>
          <p:cNvSpPr>
            <a:spLocks noGrp="1" noChangeArrowheads="1"/>
          </p:cNvSpPr>
          <p:nvPr>
            <p:ph type="sldNum" sz="quarter" idx="12"/>
          </p:nvPr>
        </p:nvSpPr>
        <p:spPr>
          <a:ln/>
        </p:spPr>
        <p:txBody>
          <a:bodyPr/>
          <a:lstStyle>
            <a:lvl1pPr>
              <a:defRPr/>
            </a:lvl1pPr>
          </a:lstStyle>
          <a:p>
            <a:pPr>
              <a:defRPr/>
            </a:pPr>
            <a:fld id="{4C5451D5-96EE-4F92-9AAC-30E701CCC017}" type="slidenum">
              <a:rPr lang="en-US" altLang="en-US"/>
              <a:pPr>
                <a:defRPr/>
              </a:pPr>
              <a:t>‹#›</a:t>
            </a:fld>
            <a:endParaRPr lang="en-US" altLang="en-US"/>
          </a:p>
        </p:txBody>
      </p:sp>
    </p:spTree>
    <p:extLst>
      <p:ext uri="{BB962C8B-B14F-4D97-AF65-F5344CB8AC3E}">
        <p14:creationId xmlns:p14="http://schemas.microsoft.com/office/powerpoint/2010/main" val="214525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C7EE2D-1A52-4BDA-9C53-29A75DE800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A2B56D-6770-40DA-89C7-BEAABE6A6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F06F170-0BA2-4DA9-809E-5E39CB6DCA29}"/>
              </a:ext>
            </a:extLst>
          </p:cNvPr>
          <p:cNvSpPr>
            <a:spLocks noGrp="1" noChangeArrowheads="1"/>
          </p:cNvSpPr>
          <p:nvPr>
            <p:ph type="sldNum" sz="quarter" idx="12"/>
          </p:nvPr>
        </p:nvSpPr>
        <p:spPr>
          <a:ln/>
        </p:spPr>
        <p:txBody>
          <a:bodyPr/>
          <a:lstStyle>
            <a:lvl1pPr>
              <a:defRPr/>
            </a:lvl1pPr>
          </a:lstStyle>
          <a:p>
            <a:pPr>
              <a:defRPr/>
            </a:pPr>
            <a:fld id="{F21EFEE0-820C-498B-8FF6-F2C755B74612}" type="slidenum">
              <a:rPr lang="en-US" altLang="en-US"/>
              <a:pPr>
                <a:defRPr/>
              </a:pPr>
              <a:t>‹#›</a:t>
            </a:fld>
            <a:endParaRPr lang="en-US" altLang="en-US"/>
          </a:p>
        </p:txBody>
      </p:sp>
    </p:spTree>
    <p:extLst>
      <p:ext uri="{BB962C8B-B14F-4D97-AF65-F5344CB8AC3E}">
        <p14:creationId xmlns:p14="http://schemas.microsoft.com/office/powerpoint/2010/main" val="62592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286F5F-9E2F-4983-999D-57DA91B6B6F4}"/>
              </a:ext>
            </a:extLst>
          </p:cNvPr>
          <p:cNvSpPr>
            <a:spLocks noGrp="1" noChangeArrowheads="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EBD383-9851-43DB-B9CB-D501B4C69EE8}"/>
              </a:ext>
            </a:extLst>
          </p:cNvPr>
          <p:cNvSpPr>
            <a:spLocks noGrp="1" noChangeArrowheads="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E6172A6-EDBD-4611-A99F-660E08EDA6A2}"/>
              </a:ext>
            </a:extLst>
          </p:cNvPr>
          <p:cNvSpPr>
            <a:spLocks noGrp="1" noChangeArrowheads="1"/>
          </p:cNvSpPr>
          <p:nvPr>
            <p:ph type="dt" sz="half" idx="2"/>
          </p:nvPr>
        </p:nvSpPr>
        <p:spPr bwMode="auto">
          <a:xfrm>
            <a:off x="388938" y="9159875"/>
            <a:ext cx="1812925" cy="6985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1" hangingPunct="1">
              <a:defRPr sz="1600" b="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BCCE447-EC11-47DF-BB93-FC551322CA00}"/>
              </a:ext>
            </a:extLst>
          </p:cNvPr>
          <p:cNvSpPr>
            <a:spLocks noGrp="1" noChangeArrowheads="1"/>
          </p:cNvSpPr>
          <p:nvPr>
            <p:ph type="ftr" sz="quarter" idx="3"/>
          </p:nvPr>
        </p:nvSpPr>
        <p:spPr bwMode="auto">
          <a:xfrm>
            <a:off x="2655888" y="9159875"/>
            <a:ext cx="2460625" cy="6985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1" hangingPunct="1">
              <a:defRPr sz="1600" b="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CB3DF570-2707-42A6-89D8-32324291B816}"/>
              </a:ext>
            </a:extLst>
          </p:cNvPr>
          <p:cNvSpPr>
            <a:spLocks noGrp="1" noChangeArrowheads="1"/>
          </p:cNvSpPr>
          <p:nvPr>
            <p:ph type="sldNum" sz="quarter" idx="4"/>
          </p:nvPr>
        </p:nvSpPr>
        <p:spPr bwMode="auto">
          <a:xfrm>
            <a:off x="5570538" y="9159875"/>
            <a:ext cx="1812925" cy="6985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eaLnBrk="1" hangingPunct="1">
              <a:defRPr sz="1600" b="0"/>
            </a:lvl1pPr>
          </a:lstStyle>
          <a:p>
            <a:pPr>
              <a:defRPr/>
            </a:pPr>
            <a:fld id="{5F20F7BA-2FBB-432A-B694-331DB94D81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27">
            <a:extLst>
              <a:ext uri="{FF2B5EF4-FFF2-40B4-BE49-F238E27FC236}">
                <a16:creationId xmlns:a16="http://schemas.microsoft.com/office/drawing/2014/main" id="{4F34381A-C858-450B-A1F0-A458BA9FCDB7}"/>
              </a:ext>
            </a:extLst>
          </p:cNvPr>
          <p:cNvGrpSpPr>
            <a:grpSpLocks/>
          </p:cNvGrpSpPr>
          <p:nvPr/>
        </p:nvGrpSpPr>
        <p:grpSpPr bwMode="auto">
          <a:xfrm>
            <a:off x="338138" y="227013"/>
            <a:ext cx="7091362" cy="9486900"/>
            <a:chOff x="106756200" y="105613200"/>
            <a:chExt cx="6861969" cy="8998108"/>
          </a:xfrm>
        </p:grpSpPr>
        <p:sp>
          <p:nvSpPr>
            <p:cNvPr id="3087" name="Rectangle 28" hidden="1">
              <a:extLst>
                <a:ext uri="{FF2B5EF4-FFF2-40B4-BE49-F238E27FC236}">
                  <a16:creationId xmlns:a16="http://schemas.microsoft.com/office/drawing/2014/main" id="{F63C1762-46F1-43C4-AC1B-4BA290DC804C}"/>
                </a:ext>
              </a:extLst>
            </p:cNvPr>
            <p:cNvSpPr>
              <a:spLocks noChangeArrowheads="1" noChangeShapeType="1"/>
            </p:cNvSpPr>
            <p:nvPr/>
          </p:nvSpPr>
          <p:spPr bwMode="auto">
            <a:xfrm>
              <a:off x="106756200" y="105613200"/>
              <a:ext cx="6861969" cy="8998108"/>
            </a:xfrm>
            <a:prstGeom prst="rect">
              <a:avLst/>
            </a:prstGeom>
            <a:solidFill>
              <a:srgbClr val="FFFFFF"/>
            </a:solidFill>
            <a:ln w="0" algn="ctr">
              <a:solidFill>
                <a:srgbClr val="FE1A0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88" name="Rectangle 29">
              <a:extLst>
                <a:ext uri="{FF2B5EF4-FFF2-40B4-BE49-F238E27FC236}">
                  <a16:creationId xmlns:a16="http://schemas.microsoft.com/office/drawing/2014/main" id="{08A2B579-341E-481F-AE52-98F1C117444E}"/>
                </a:ext>
              </a:extLst>
            </p:cNvPr>
            <p:cNvSpPr>
              <a:spLocks noChangeArrowheads="1" noChangeShapeType="1"/>
            </p:cNvSpPr>
            <p:nvPr/>
          </p:nvSpPr>
          <p:spPr bwMode="auto">
            <a:xfrm rot="5400000">
              <a:off x="113284541" y="105712541"/>
              <a:ext cx="429127" cy="23044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89" name="Rectangle 30">
              <a:extLst>
                <a:ext uri="{FF2B5EF4-FFF2-40B4-BE49-F238E27FC236}">
                  <a16:creationId xmlns:a16="http://schemas.microsoft.com/office/drawing/2014/main" id="{05F86A98-3432-4B71-B640-ED5065C6950B}"/>
                </a:ext>
              </a:extLst>
            </p:cNvPr>
            <p:cNvSpPr>
              <a:spLocks noChangeArrowheads="1" noChangeShapeType="1"/>
            </p:cNvSpPr>
            <p:nvPr/>
          </p:nvSpPr>
          <p:spPr bwMode="auto">
            <a:xfrm>
              <a:off x="106758505" y="105615459"/>
              <a:ext cx="230448" cy="4291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0" name="Rectangle 31">
              <a:extLst>
                <a:ext uri="{FF2B5EF4-FFF2-40B4-BE49-F238E27FC236}">
                  <a16:creationId xmlns:a16="http://schemas.microsoft.com/office/drawing/2014/main" id="{9357DD44-495A-4CAD-853E-BEBA650CB76A}"/>
                </a:ext>
              </a:extLst>
            </p:cNvPr>
            <p:cNvSpPr>
              <a:spLocks noChangeArrowheads="1" noChangeShapeType="1"/>
            </p:cNvSpPr>
            <p:nvPr/>
          </p:nvSpPr>
          <p:spPr bwMode="auto">
            <a:xfrm>
              <a:off x="106758505" y="105615459"/>
              <a:ext cx="437853" cy="2258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1" name="Rectangle 32">
              <a:extLst>
                <a:ext uri="{FF2B5EF4-FFF2-40B4-BE49-F238E27FC236}">
                  <a16:creationId xmlns:a16="http://schemas.microsoft.com/office/drawing/2014/main" id="{B152C696-C2C7-4939-9E6F-D6C025177F9F}"/>
                </a:ext>
              </a:extLst>
            </p:cNvPr>
            <p:cNvSpPr>
              <a:spLocks noChangeArrowheads="1" noChangeShapeType="1"/>
            </p:cNvSpPr>
            <p:nvPr/>
          </p:nvSpPr>
          <p:spPr bwMode="auto">
            <a:xfrm rot="5400000">
              <a:off x="113282476" y="105509461"/>
              <a:ext cx="225855" cy="43785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2" name="Line 33">
              <a:extLst>
                <a:ext uri="{FF2B5EF4-FFF2-40B4-BE49-F238E27FC236}">
                  <a16:creationId xmlns:a16="http://schemas.microsoft.com/office/drawing/2014/main" id="{0ED8F3C0-66C0-41A0-B5DF-2CF4ECC38710}"/>
                </a:ext>
              </a:extLst>
            </p:cNvPr>
            <p:cNvSpPr>
              <a:spLocks noChangeShapeType="1"/>
            </p:cNvSpPr>
            <p:nvPr/>
          </p:nvSpPr>
          <p:spPr bwMode="auto">
            <a:xfrm>
              <a:off x="106762549" y="105625246"/>
              <a:ext cx="6855619" cy="1"/>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solidFill>
                  <a:srgbClr val="004442"/>
                </a:solidFill>
              </a:endParaRPr>
            </a:p>
          </p:txBody>
        </p:sp>
        <p:sp>
          <p:nvSpPr>
            <p:cNvPr id="3093" name="Rectangle 34">
              <a:extLst>
                <a:ext uri="{FF2B5EF4-FFF2-40B4-BE49-F238E27FC236}">
                  <a16:creationId xmlns:a16="http://schemas.microsoft.com/office/drawing/2014/main" id="{97A49290-8CC9-471B-AAB5-62BE9DE23F70}"/>
                </a:ext>
              </a:extLst>
            </p:cNvPr>
            <p:cNvSpPr>
              <a:spLocks noChangeArrowheads="1" noChangeShapeType="1"/>
            </p:cNvSpPr>
            <p:nvPr/>
          </p:nvSpPr>
          <p:spPr bwMode="auto">
            <a:xfrm rot="10800000">
              <a:off x="113176479" y="114381539"/>
              <a:ext cx="437852" cy="22585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4" name="Rectangle 35">
              <a:extLst>
                <a:ext uri="{FF2B5EF4-FFF2-40B4-BE49-F238E27FC236}">
                  <a16:creationId xmlns:a16="http://schemas.microsoft.com/office/drawing/2014/main" id="{523C70C5-12DD-430A-849C-65BA426D2F6B}"/>
                </a:ext>
              </a:extLst>
            </p:cNvPr>
            <p:cNvSpPr>
              <a:spLocks noChangeArrowheads="1" noChangeShapeType="1"/>
            </p:cNvSpPr>
            <p:nvPr/>
          </p:nvSpPr>
          <p:spPr bwMode="auto">
            <a:xfrm rot="10800000">
              <a:off x="113383881" y="114178267"/>
              <a:ext cx="230448" cy="42912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5" name="Rectangle 36">
              <a:extLst>
                <a:ext uri="{FF2B5EF4-FFF2-40B4-BE49-F238E27FC236}">
                  <a16:creationId xmlns:a16="http://schemas.microsoft.com/office/drawing/2014/main" id="{533CA6EE-D69E-403E-AD40-D33EE0AE07AE}"/>
                </a:ext>
              </a:extLst>
            </p:cNvPr>
            <p:cNvSpPr>
              <a:spLocks noChangeArrowheads="1" noChangeShapeType="1"/>
            </p:cNvSpPr>
            <p:nvPr/>
          </p:nvSpPr>
          <p:spPr bwMode="auto">
            <a:xfrm rot="-5400000">
              <a:off x="106864504" y="114273282"/>
              <a:ext cx="225855" cy="43785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3096" name="Rectangle 37">
              <a:extLst>
                <a:ext uri="{FF2B5EF4-FFF2-40B4-BE49-F238E27FC236}">
                  <a16:creationId xmlns:a16="http://schemas.microsoft.com/office/drawing/2014/main" id="{EF4C434D-9AF3-4B50-B66B-F55412DA21B7}"/>
                </a:ext>
              </a:extLst>
            </p:cNvPr>
            <p:cNvSpPr>
              <a:spLocks noChangeArrowheads="1" noChangeShapeType="1"/>
            </p:cNvSpPr>
            <p:nvPr/>
          </p:nvSpPr>
          <p:spPr bwMode="auto">
            <a:xfrm rot="-5400000">
              <a:off x="106659166" y="114275350"/>
              <a:ext cx="429127" cy="23044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solidFill>
                  <a:srgbClr val="004442"/>
                </a:solidFill>
              </a:endParaRPr>
            </a:p>
          </p:txBody>
        </p:sp>
        <p:sp>
          <p:nvSpPr>
            <p:cNvPr id="2" name="Line 38">
              <a:extLst>
                <a:ext uri="{FF2B5EF4-FFF2-40B4-BE49-F238E27FC236}">
                  <a16:creationId xmlns:a16="http://schemas.microsoft.com/office/drawing/2014/main" id="{5E1FC405-98B1-4700-BAD6-98D4524A3A14}"/>
                </a:ext>
              </a:extLst>
            </p:cNvPr>
            <p:cNvSpPr>
              <a:spLocks noChangeShapeType="1"/>
            </p:cNvSpPr>
            <p:nvPr/>
          </p:nvSpPr>
          <p:spPr bwMode="auto">
            <a:xfrm flipH="1">
              <a:off x="106768491" y="105615581"/>
              <a:ext cx="1" cy="8991600"/>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solidFill>
                  <a:srgbClr val="004442"/>
                </a:solidFill>
              </a:endParaRPr>
            </a:p>
          </p:txBody>
        </p:sp>
        <p:sp>
          <p:nvSpPr>
            <p:cNvPr id="3098" name="Line 39">
              <a:extLst>
                <a:ext uri="{FF2B5EF4-FFF2-40B4-BE49-F238E27FC236}">
                  <a16:creationId xmlns:a16="http://schemas.microsoft.com/office/drawing/2014/main" id="{7ABF66C0-69FF-443A-BAD2-10269B2F9FC9}"/>
                </a:ext>
              </a:extLst>
            </p:cNvPr>
            <p:cNvSpPr>
              <a:spLocks noChangeShapeType="1"/>
            </p:cNvSpPr>
            <p:nvPr/>
          </p:nvSpPr>
          <p:spPr bwMode="auto">
            <a:xfrm>
              <a:off x="106756200" y="114599262"/>
              <a:ext cx="6861969" cy="1"/>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solidFill>
                  <a:srgbClr val="004442"/>
                </a:solidFill>
              </a:endParaRPr>
            </a:p>
          </p:txBody>
        </p:sp>
        <p:sp>
          <p:nvSpPr>
            <p:cNvPr id="3099" name="Line 40">
              <a:extLst>
                <a:ext uri="{FF2B5EF4-FFF2-40B4-BE49-F238E27FC236}">
                  <a16:creationId xmlns:a16="http://schemas.microsoft.com/office/drawing/2014/main" id="{FD8BD591-A60C-4FA4-88A5-36D3CDB7EB6D}"/>
                </a:ext>
              </a:extLst>
            </p:cNvPr>
            <p:cNvSpPr>
              <a:spLocks noChangeShapeType="1"/>
            </p:cNvSpPr>
            <p:nvPr/>
          </p:nvSpPr>
          <p:spPr bwMode="auto">
            <a:xfrm flipH="1">
              <a:off x="113605878" y="105613200"/>
              <a:ext cx="1" cy="8998108"/>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solidFill>
                  <a:srgbClr val="004442"/>
                </a:solidFill>
              </a:endParaRPr>
            </a:p>
          </p:txBody>
        </p:sp>
      </p:grpSp>
      <p:sp>
        <p:nvSpPr>
          <p:cNvPr id="3075" name="Text Box 24">
            <a:extLst>
              <a:ext uri="{FF2B5EF4-FFF2-40B4-BE49-F238E27FC236}">
                <a16:creationId xmlns:a16="http://schemas.microsoft.com/office/drawing/2014/main" id="{C325797C-E9F8-4E77-8FE4-E5F5EB7043B5}"/>
              </a:ext>
            </a:extLst>
          </p:cNvPr>
          <p:cNvSpPr txBox="1">
            <a:spLocks noChangeArrowheads="1"/>
          </p:cNvSpPr>
          <p:nvPr/>
        </p:nvSpPr>
        <p:spPr bwMode="auto">
          <a:xfrm>
            <a:off x="565176" y="6175829"/>
            <a:ext cx="3554225" cy="3138034"/>
          </a:xfrm>
          <a:prstGeom prst="rect">
            <a:avLst/>
          </a:prstGeom>
          <a:noFill/>
          <a:ln w="38100" algn="in">
            <a:solidFill>
              <a:srgbClr val="0044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nchor="ct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388620" indent="-285750" eaLnBrk="1" hangingPunct="1">
              <a:spcAft>
                <a:spcPts val="300"/>
              </a:spcAft>
              <a:buFont typeface="Arial" panose="020B0604020202020204" pitchFamily="34" charset="0"/>
              <a:buChar char="•"/>
              <a:defRPr/>
            </a:pPr>
            <a:r>
              <a:rPr lang="en-US" altLang="en-US" sz="1600" dirty="0">
                <a:latin typeface="+mj-lt"/>
              </a:rPr>
              <a:t>Left Side- Street Front - Unit #1 $2500 per month plus utilities, approx. 510 SF</a:t>
            </a:r>
          </a:p>
          <a:p>
            <a:pPr marL="388620" indent="-285750" eaLnBrk="1" hangingPunct="1">
              <a:spcAft>
                <a:spcPts val="300"/>
              </a:spcAft>
              <a:buFont typeface="Arial" panose="020B0604020202020204" pitchFamily="34" charset="0"/>
              <a:buChar char="•"/>
              <a:defRPr/>
            </a:pPr>
            <a:r>
              <a:rPr lang="en-US" altLang="en-US" sz="1600" dirty="0">
                <a:latin typeface="+mj-lt"/>
              </a:rPr>
              <a:t>Unit #2 $4000 per month plus utilities, approx. 880 SF</a:t>
            </a:r>
          </a:p>
          <a:p>
            <a:pPr marL="388620" indent="-285750" eaLnBrk="1" hangingPunct="1">
              <a:spcAft>
                <a:spcPts val="300"/>
              </a:spcAft>
              <a:buFont typeface="Arial" panose="020B0604020202020204" pitchFamily="34" charset="0"/>
              <a:buChar char="•"/>
              <a:defRPr/>
            </a:pPr>
            <a:r>
              <a:rPr lang="en-US" altLang="en-US" sz="1600" dirty="0">
                <a:latin typeface="+mj-lt"/>
              </a:rPr>
              <a:t>Unit #3 $3,285 per month plus utilities, approx. 855 SF</a:t>
            </a:r>
          </a:p>
          <a:p>
            <a:pPr marL="388620" indent="-285750" eaLnBrk="1" hangingPunct="1">
              <a:spcAft>
                <a:spcPts val="300"/>
              </a:spcAft>
              <a:buFont typeface="Arial" panose="020B0604020202020204" pitchFamily="34" charset="0"/>
              <a:buChar char="•"/>
              <a:defRPr/>
            </a:pPr>
            <a:r>
              <a:rPr lang="en-US" altLang="en-US" sz="1600" dirty="0">
                <a:latin typeface="+mj-lt"/>
              </a:rPr>
              <a:t>Unit #4 Garage $2,000 per month plus utilities, approx. 815 SF</a:t>
            </a:r>
          </a:p>
        </p:txBody>
      </p:sp>
      <p:sp>
        <p:nvSpPr>
          <p:cNvPr id="3077" name="Text Box 26">
            <a:extLst>
              <a:ext uri="{FF2B5EF4-FFF2-40B4-BE49-F238E27FC236}">
                <a16:creationId xmlns:a16="http://schemas.microsoft.com/office/drawing/2014/main" id="{BED955C1-2395-40AC-A50E-985C8A3B7E82}"/>
              </a:ext>
            </a:extLst>
          </p:cNvPr>
          <p:cNvSpPr txBox="1">
            <a:spLocks noChangeArrowheads="1"/>
          </p:cNvSpPr>
          <p:nvPr/>
        </p:nvSpPr>
        <p:spPr bwMode="auto">
          <a:xfrm>
            <a:off x="565175" y="4783471"/>
            <a:ext cx="3554225" cy="1181900"/>
          </a:xfrm>
          <a:prstGeom prst="rect">
            <a:avLst/>
          </a:prstGeom>
          <a:solidFill>
            <a:srgbClr val="FFFFFF"/>
          </a:solidFill>
          <a:ln w="38100" algn="in">
            <a:solidFill>
              <a:srgbClr val="004442"/>
            </a:solidFill>
            <a:miter lim="800000"/>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nchor="ct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altLang="en-US" sz="1400" dirty="0">
                <a:solidFill>
                  <a:srgbClr val="000000"/>
                </a:solidFill>
              </a:rPr>
              <a:t>RETAIL / OFFICE / INDUSTRIAL SPACE</a:t>
            </a:r>
          </a:p>
          <a:p>
            <a:pPr algn="ctr"/>
            <a:r>
              <a:rPr lang="en-US" altLang="en-US" sz="1400" dirty="0">
                <a:solidFill>
                  <a:srgbClr val="000000"/>
                </a:solidFill>
              </a:rPr>
              <a:t>THREE UNITS &amp; ONE GARAGE</a:t>
            </a:r>
          </a:p>
          <a:p>
            <a:pPr algn="ctr"/>
            <a:r>
              <a:rPr lang="en-US" altLang="en-US" sz="1400" dirty="0">
                <a:solidFill>
                  <a:srgbClr val="000000"/>
                </a:solidFill>
              </a:rPr>
              <a:t>SPACES CAN BE COMBINED</a:t>
            </a:r>
          </a:p>
          <a:p>
            <a:pPr algn="ctr"/>
            <a:endParaRPr lang="en-US" altLang="en-US" sz="1400" dirty="0">
              <a:solidFill>
                <a:srgbClr val="000000"/>
              </a:solidFill>
            </a:endParaRPr>
          </a:p>
        </p:txBody>
      </p:sp>
      <p:sp>
        <p:nvSpPr>
          <p:cNvPr id="3079" name="Text Box 41">
            <a:extLst>
              <a:ext uri="{FF2B5EF4-FFF2-40B4-BE49-F238E27FC236}">
                <a16:creationId xmlns:a16="http://schemas.microsoft.com/office/drawing/2014/main" id="{8F5AE5E9-E16A-460C-B945-64B70D3EB9EF}"/>
              </a:ext>
            </a:extLst>
          </p:cNvPr>
          <p:cNvSpPr txBox="1">
            <a:spLocks noChangeArrowheads="1"/>
          </p:cNvSpPr>
          <p:nvPr/>
        </p:nvSpPr>
        <p:spPr bwMode="auto">
          <a:xfrm>
            <a:off x="446874" y="9364663"/>
            <a:ext cx="70723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sz="1100">
                <a:solidFill>
                  <a:srgbClr val="000000"/>
                </a:solidFill>
                <a:latin typeface="Futura Bk BT"/>
              </a:rPr>
              <a:t>Houlihan </a:t>
            </a:r>
            <a:r>
              <a:rPr lang="en-US" altLang="en-US" sz="1100" b="0">
                <a:solidFill>
                  <a:srgbClr val="000000"/>
                </a:solidFill>
                <a:latin typeface="Futura Bk BT"/>
              </a:rPr>
              <a:t>Lawrence Wareck </a:t>
            </a:r>
            <a:r>
              <a:rPr lang="en-US" altLang="en-US" sz="1100">
                <a:solidFill>
                  <a:srgbClr val="000000"/>
                </a:solidFill>
                <a:latin typeface="Futura Bk BT"/>
              </a:rPr>
              <a:t>D’Ostilio      New Haven * Milford * Woodbridge * Branford * Old Saybrook </a:t>
            </a:r>
            <a:endParaRPr lang="en-US" altLang="en-US" sz="1100"/>
          </a:p>
        </p:txBody>
      </p:sp>
      <p:sp>
        <p:nvSpPr>
          <p:cNvPr id="3080" name="Text Box 42">
            <a:extLst>
              <a:ext uri="{FF2B5EF4-FFF2-40B4-BE49-F238E27FC236}">
                <a16:creationId xmlns:a16="http://schemas.microsoft.com/office/drawing/2014/main" id="{14C29C5E-B51C-44BC-9186-E6450FD255EF}"/>
              </a:ext>
            </a:extLst>
          </p:cNvPr>
          <p:cNvSpPr txBox="1">
            <a:spLocks noChangeArrowheads="1"/>
          </p:cNvSpPr>
          <p:nvPr/>
        </p:nvSpPr>
        <p:spPr bwMode="auto">
          <a:xfrm>
            <a:off x="254807" y="2084737"/>
            <a:ext cx="7045325" cy="416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altLang="en-US" sz="2400" dirty="0">
                <a:solidFill>
                  <a:srgbClr val="000000"/>
                </a:solidFill>
              </a:rPr>
              <a:t>96 Elm Street, West Haven, CT 06516</a:t>
            </a:r>
            <a:endParaRPr lang="en-US" altLang="en-US" sz="1800" dirty="0"/>
          </a:p>
        </p:txBody>
      </p:sp>
      <p:sp>
        <p:nvSpPr>
          <p:cNvPr id="3082" name="Text Box 46">
            <a:extLst>
              <a:ext uri="{FF2B5EF4-FFF2-40B4-BE49-F238E27FC236}">
                <a16:creationId xmlns:a16="http://schemas.microsoft.com/office/drawing/2014/main" id="{26A1D67E-6BA0-40DE-9FE6-7BA12A9C4293}"/>
              </a:ext>
            </a:extLst>
          </p:cNvPr>
          <p:cNvSpPr txBox="1">
            <a:spLocks noChangeArrowheads="1"/>
          </p:cNvSpPr>
          <p:nvPr/>
        </p:nvSpPr>
        <p:spPr bwMode="auto">
          <a:xfrm>
            <a:off x="409179" y="1125698"/>
            <a:ext cx="6949280" cy="13575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nchor="t"/>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altLang="en-US" sz="2400" dirty="0">
                <a:solidFill>
                  <a:srgbClr val="000000"/>
                </a:solidFill>
              </a:rPr>
              <a:t>FOR LEASE</a:t>
            </a:r>
          </a:p>
          <a:p>
            <a:pPr algn="ctr"/>
            <a:r>
              <a:rPr lang="en-US" sz="2200" dirty="0">
                <a:solidFill>
                  <a:srgbClr val="222222"/>
                </a:solidFill>
              </a:rPr>
              <a:t>4 OFFICE/ RETAIL/ INDUSTRIAL SPACES</a:t>
            </a:r>
          </a:p>
          <a:p>
            <a:pPr algn="ctr"/>
            <a:r>
              <a:rPr lang="en-US" sz="2200" dirty="0">
                <a:solidFill>
                  <a:srgbClr val="222222"/>
                </a:solidFill>
              </a:rPr>
              <a:t>APPROXIMATELY 510 SF - 885 SF AVAILABLE</a:t>
            </a:r>
          </a:p>
        </p:txBody>
      </p:sp>
      <p:sp>
        <p:nvSpPr>
          <p:cNvPr id="3086" name="Text Box 41">
            <a:extLst>
              <a:ext uri="{FF2B5EF4-FFF2-40B4-BE49-F238E27FC236}">
                <a16:creationId xmlns:a16="http://schemas.microsoft.com/office/drawing/2014/main" id="{A056B327-FFB1-41D5-8B6D-54CE5DA38001}"/>
              </a:ext>
            </a:extLst>
          </p:cNvPr>
          <p:cNvSpPr txBox="1">
            <a:spLocks noChangeArrowheads="1"/>
          </p:cNvSpPr>
          <p:nvPr/>
        </p:nvSpPr>
        <p:spPr bwMode="auto">
          <a:xfrm>
            <a:off x="2746414" y="527372"/>
            <a:ext cx="5132388"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sz="1000">
                <a:solidFill>
                  <a:srgbClr val="004442"/>
                </a:solidFill>
                <a:latin typeface="Futura Bk BT"/>
              </a:rPr>
              <a:t>New Haven * Milford * Woodbridge * Branford * Old Saybrook</a:t>
            </a:r>
            <a:endParaRPr lang="en-US" altLang="en-US" sz="1200">
              <a:solidFill>
                <a:srgbClr val="004442"/>
              </a:solidFill>
            </a:endParaRPr>
          </a:p>
        </p:txBody>
      </p:sp>
      <p:pic>
        <p:nvPicPr>
          <p:cNvPr id="27" name="Picture 26" descr="Text&#10;&#10;Description automatically generated with medium confidence">
            <a:extLst>
              <a:ext uri="{FF2B5EF4-FFF2-40B4-BE49-F238E27FC236}">
                <a16:creationId xmlns:a16="http://schemas.microsoft.com/office/drawing/2014/main" id="{61D0C020-3863-4186-9254-78C0F5D92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66" y="287844"/>
            <a:ext cx="1672356" cy="792536"/>
          </a:xfrm>
          <a:prstGeom prst="rect">
            <a:avLst/>
          </a:prstGeom>
        </p:spPr>
      </p:pic>
      <p:pic>
        <p:nvPicPr>
          <p:cNvPr id="4" name="Picture 3">
            <a:extLst>
              <a:ext uri="{FF2B5EF4-FFF2-40B4-BE49-F238E27FC236}">
                <a16:creationId xmlns:a16="http://schemas.microsoft.com/office/drawing/2014/main" id="{C46F2F15-CB54-ADA9-D7C4-3BB60F464C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79225" y="7177718"/>
            <a:ext cx="2777749" cy="2013593"/>
          </a:xfrm>
          <a:prstGeom prst="rect">
            <a:avLst/>
          </a:prstGeom>
        </p:spPr>
      </p:pic>
      <p:pic>
        <p:nvPicPr>
          <p:cNvPr id="11" name="Picture 10">
            <a:extLst>
              <a:ext uri="{FF2B5EF4-FFF2-40B4-BE49-F238E27FC236}">
                <a16:creationId xmlns:a16="http://schemas.microsoft.com/office/drawing/2014/main" id="{3F1A30CC-F767-F6DB-CD33-C335DEB9F4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79225" y="4872508"/>
            <a:ext cx="2777749" cy="1998388"/>
          </a:xfrm>
          <a:prstGeom prst="rect">
            <a:avLst/>
          </a:prstGeom>
        </p:spPr>
      </p:pic>
      <p:pic>
        <p:nvPicPr>
          <p:cNvPr id="6" name="Picture 5">
            <a:extLst>
              <a:ext uri="{FF2B5EF4-FFF2-40B4-BE49-F238E27FC236}">
                <a16:creationId xmlns:a16="http://schemas.microsoft.com/office/drawing/2014/main" id="{585AFE5D-93B2-4F30-07E5-497F197ADD8D}"/>
              </a:ext>
            </a:extLst>
          </p:cNvPr>
          <p:cNvPicPr>
            <a:picLocks noChangeAspect="1"/>
          </p:cNvPicPr>
          <p:nvPr/>
        </p:nvPicPr>
        <p:blipFill>
          <a:blip r:embed="rId6"/>
          <a:stretch>
            <a:fillRect/>
          </a:stretch>
        </p:blipFill>
        <p:spPr>
          <a:xfrm>
            <a:off x="1349830" y="2498373"/>
            <a:ext cx="5074852" cy="21852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oup 21">
            <a:extLst>
              <a:ext uri="{FF2B5EF4-FFF2-40B4-BE49-F238E27FC236}">
                <a16:creationId xmlns:a16="http://schemas.microsoft.com/office/drawing/2014/main" id="{983C9644-485C-48EA-801C-57247B9B9A18}"/>
              </a:ext>
            </a:extLst>
          </p:cNvPr>
          <p:cNvGrpSpPr>
            <a:grpSpLocks/>
          </p:cNvGrpSpPr>
          <p:nvPr/>
        </p:nvGrpSpPr>
        <p:grpSpPr bwMode="auto">
          <a:xfrm>
            <a:off x="360363" y="258763"/>
            <a:ext cx="7051675" cy="9339262"/>
            <a:chOff x="106756200" y="105613200"/>
            <a:chExt cx="6861969" cy="8998108"/>
          </a:xfrm>
        </p:grpSpPr>
        <p:sp>
          <p:nvSpPr>
            <p:cNvPr id="5133" name="Rectangle 22" hidden="1">
              <a:extLst>
                <a:ext uri="{FF2B5EF4-FFF2-40B4-BE49-F238E27FC236}">
                  <a16:creationId xmlns:a16="http://schemas.microsoft.com/office/drawing/2014/main" id="{8C1BC8C0-8C26-42A1-90C7-F964D7888674}"/>
                </a:ext>
              </a:extLst>
            </p:cNvPr>
            <p:cNvSpPr>
              <a:spLocks noChangeArrowheads="1" noChangeShapeType="1"/>
            </p:cNvSpPr>
            <p:nvPr/>
          </p:nvSpPr>
          <p:spPr bwMode="auto">
            <a:xfrm>
              <a:off x="106756200" y="105613200"/>
              <a:ext cx="6861969" cy="8998108"/>
            </a:xfrm>
            <a:prstGeom prst="rect">
              <a:avLst/>
            </a:prstGeom>
            <a:solidFill>
              <a:srgbClr val="FFFFFF"/>
            </a:solidFill>
            <a:ln w="0" algn="ctr">
              <a:solidFill>
                <a:srgbClr val="FE1A0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34" name="Rectangle 23">
              <a:extLst>
                <a:ext uri="{FF2B5EF4-FFF2-40B4-BE49-F238E27FC236}">
                  <a16:creationId xmlns:a16="http://schemas.microsoft.com/office/drawing/2014/main" id="{470AABEA-9A92-4BFE-A294-D2CBE6B8AB46}"/>
                </a:ext>
              </a:extLst>
            </p:cNvPr>
            <p:cNvSpPr>
              <a:spLocks noChangeArrowheads="1" noChangeShapeType="1"/>
            </p:cNvSpPr>
            <p:nvPr/>
          </p:nvSpPr>
          <p:spPr bwMode="auto">
            <a:xfrm rot="5400000">
              <a:off x="113273638" y="105716328"/>
              <a:ext cx="443699" cy="2374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35" name="Rectangle 24">
              <a:extLst>
                <a:ext uri="{FF2B5EF4-FFF2-40B4-BE49-F238E27FC236}">
                  <a16:creationId xmlns:a16="http://schemas.microsoft.com/office/drawing/2014/main" id="{247F22E2-1A2F-4DE3-93CD-9447A47F8774}"/>
                </a:ext>
              </a:extLst>
            </p:cNvPr>
            <p:cNvSpPr>
              <a:spLocks noChangeArrowheads="1" noChangeShapeType="1"/>
            </p:cNvSpPr>
            <p:nvPr/>
          </p:nvSpPr>
          <p:spPr bwMode="auto">
            <a:xfrm>
              <a:off x="106758575" y="105615536"/>
              <a:ext cx="237447" cy="4436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36" name="Rectangle 25">
              <a:extLst>
                <a:ext uri="{FF2B5EF4-FFF2-40B4-BE49-F238E27FC236}">
                  <a16:creationId xmlns:a16="http://schemas.microsoft.com/office/drawing/2014/main" id="{CD50C832-F429-4E3E-B117-F94EE8C66550}"/>
                </a:ext>
              </a:extLst>
            </p:cNvPr>
            <p:cNvSpPr>
              <a:spLocks noChangeArrowheads="1" noChangeShapeType="1"/>
            </p:cNvSpPr>
            <p:nvPr/>
          </p:nvSpPr>
          <p:spPr bwMode="auto">
            <a:xfrm>
              <a:off x="106758575" y="105615536"/>
              <a:ext cx="451151" cy="233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37" name="Rectangle 26">
              <a:extLst>
                <a:ext uri="{FF2B5EF4-FFF2-40B4-BE49-F238E27FC236}">
                  <a16:creationId xmlns:a16="http://schemas.microsoft.com/office/drawing/2014/main" id="{A93C34B2-006B-4FB7-9D45-A727DDCB97F9}"/>
                </a:ext>
              </a:extLst>
            </p:cNvPr>
            <p:cNvSpPr>
              <a:spLocks noChangeArrowheads="1" noChangeShapeType="1"/>
            </p:cNvSpPr>
            <p:nvPr/>
          </p:nvSpPr>
          <p:spPr bwMode="auto">
            <a:xfrm rot="5400000">
              <a:off x="113271875" y="105506723"/>
              <a:ext cx="233524" cy="45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38" name="Line 27">
              <a:extLst>
                <a:ext uri="{FF2B5EF4-FFF2-40B4-BE49-F238E27FC236}">
                  <a16:creationId xmlns:a16="http://schemas.microsoft.com/office/drawing/2014/main" id="{CF2B9B6C-FBBF-47C4-9804-58C71076F529}"/>
                </a:ext>
              </a:extLst>
            </p:cNvPr>
            <p:cNvSpPr>
              <a:spLocks noChangeShapeType="1"/>
            </p:cNvSpPr>
            <p:nvPr/>
          </p:nvSpPr>
          <p:spPr bwMode="auto">
            <a:xfrm>
              <a:off x="106762550" y="105625655"/>
              <a:ext cx="6855618" cy="1"/>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p>
          </p:txBody>
        </p:sp>
        <p:sp>
          <p:nvSpPr>
            <p:cNvPr id="5139" name="Rectangle 28">
              <a:extLst>
                <a:ext uri="{FF2B5EF4-FFF2-40B4-BE49-F238E27FC236}">
                  <a16:creationId xmlns:a16="http://schemas.microsoft.com/office/drawing/2014/main" id="{3333E2F6-FF40-4615-897F-3B1DEC8146BD}"/>
                </a:ext>
              </a:extLst>
            </p:cNvPr>
            <p:cNvSpPr>
              <a:spLocks noChangeArrowheads="1" noChangeShapeType="1"/>
            </p:cNvSpPr>
            <p:nvPr/>
          </p:nvSpPr>
          <p:spPr bwMode="auto">
            <a:xfrm rot="10800000">
              <a:off x="113163063" y="114373737"/>
              <a:ext cx="451151" cy="23352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40" name="Rectangle 29">
              <a:extLst>
                <a:ext uri="{FF2B5EF4-FFF2-40B4-BE49-F238E27FC236}">
                  <a16:creationId xmlns:a16="http://schemas.microsoft.com/office/drawing/2014/main" id="{C71C5573-321F-41D6-AD95-B370D99509F6}"/>
                </a:ext>
              </a:extLst>
            </p:cNvPr>
            <p:cNvSpPr>
              <a:spLocks noChangeArrowheads="1" noChangeShapeType="1"/>
            </p:cNvSpPr>
            <p:nvPr/>
          </p:nvSpPr>
          <p:spPr bwMode="auto">
            <a:xfrm rot="10800000">
              <a:off x="113376765" y="114163563"/>
              <a:ext cx="237447" cy="4436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41" name="Rectangle 30">
              <a:extLst>
                <a:ext uri="{FF2B5EF4-FFF2-40B4-BE49-F238E27FC236}">
                  <a16:creationId xmlns:a16="http://schemas.microsoft.com/office/drawing/2014/main" id="{BBB2E22C-1C10-460F-9CC0-A7928A860A7C}"/>
                </a:ext>
              </a:extLst>
            </p:cNvPr>
            <p:cNvSpPr>
              <a:spLocks noChangeArrowheads="1" noChangeShapeType="1"/>
            </p:cNvSpPr>
            <p:nvPr/>
          </p:nvSpPr>
          <p:spPr bwMode="auto">
            <a:xfrm rot="-5400000">
              <a:off x="106867388" y="114262589"/>
              <a:ext cx="233525" cy="451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42" name="Rectangle 31">
              <a:extLst>
                <a:ext uri="{FF2B5EF4-FFF2-40B4-BE49-F238E27FC236}">
                  <a16:creationId xmlns:a16="http://schemas.microsoft.com/office/drawing/2014/main" id="{9A1D9781-AD98-4693-AE4D-11D9CA103929}"/>
                </a:ext>
              </a:extLst>
            </p:cNvPr>
            <p:cNvSpPr>
              <a:spLocks noChangeArrowheads="1" noChangeShapeType="1"/>
            </p:cNvSpPr>
            <p:nvPr/>
          </p:nvSpPr>
          <p:spPr bwMode="auto">
            <a:xfrm rot="-5400000">
              <a:off x="106655449" y="114264356"/>
              <a:ext cx="443699" cy="2374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5B9BD5"/>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43" name="Line 32">
              <a:extLst>
                <a:ext uri="{FF2B5EF4-FFF2-40B4-BE49-F238E27FC236}">
                  <a16:creationId xmlns:a16="http://schemas.microsoft.com/office/drawing/2014/main" id="{17F11C24-A311-46A8-896C-B187E61E1885}"/>
                </a:ext>
              </a:extLst>
            </p:cNvPr>
            <p:cNvSpPr>
              <a:spLocks noChangeShapeType="1"/>
            </p:cNvSpPr>
            <p:nvPr/>
          </p:nvSpPr>
          <p:spPr bwMode="auto">
            <a:xfrm flipH="1">
              <a:off x="106768864" y="105615580"/>
              <a:ext cx="1" cy="8991600"/>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p>
          </p:txBody>
        </p:sp>
        <p:sp>
          <p:nvSpPr>
            <p:cNvPr id="5144" name="Line 33">
              <a:extLst>
                <a:ext uri="{FF2B5EF4-FFF2-40B4-BE49-F238E27FC236}">
                  <a16:creationId xmlns:a16="http://schemas.microsoft.com/office/drawing/2014/main" id="{D238E92F-D635-4705-8881-1723DCE461ED}"/>
                </a:ext>
              </a:extLst>
            </p:cNvPr>
            <p:cNvSpPr>
              <a:spLocks noChangeShapeType="1"/>
            </p:cNvSpPr>
            <p:nvPr/>
          </p:nvSpPr>
          <p:spPr bwMode="auto">
            <a:xfrm>
              <a:off x="106756200" y="114598853"/>
              <a:ext cx="6861969" cy="1"/>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p>
          </p:txBody>
        </p:sp>
        <p:sp>
          <p:nvSpPr>
            <p:cNvPr id="5145" name="Line 34">
              <a:extLst>
                <a:ext uri="{FF2B5EF4-FFF2-40B4-BE49-F238E27FC236}">
                  <a16:creationId xmlns:a16="http://schemas.microsoft.com/office/drawing/2014/main" id="{FEDD908E-74EB-46AC-A703-58BD0E263AB4}"/>
                </a:ext>
              </a:extLst>
            </p:cNvPr>
            <p:cNvSpPr>
              <a:spLocks noChangeShapeType="1"/>
            </p:cNvSpPr>
            <p:nvPr/>
          </p:nvSpPr>
          <p:spPr bwMode="auto">
            <a:xfrm flipH="1">
              <a:off x="113605505" y="105613200"/>
              <a:ext cx="1" cy="8998108"/>
            </a:xfrm>
            <a:prstGeom prst="line">
              <a:avLst/>
            </a:prstGeom>
            <a:noFill/>
            <a:ln w="25400" algn="ctr">
              <a:solidFill>
                <a:srgbClr val="0044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p>
              <a:endParaRPr lang="en-US"/>
            </a:p>
          </p:txBody>
        </p:sp>
      </p:grpSp>
      <p:sp>
        <p:nvSpPr>
          <p:cNvPr id="5123" name="Text Box 17">
            <a:extLst>
              <a:ext uri="{FF2B5EF4-FFF2-40B4-BE49-F238E27FC236}">
                <a16:creationId xmlns:a16="http://schemas.microsoft.com/office/drawing/2014/main" id="{D032DF3C-5A63-42C5-B06D-54BBF0931487}"/>
              </a:ext>
            </a:extLst>
          </p:cNvPr>
          <p:cNvSpPr txBox="1">
            <a:spLocks noChangeArrowheads="1"/>
          </p:cNvSpPr>
          <p:nvPr/>
        </p:nvSpPr>
        <p:spPr bwMode="auto">
          <a:xfrm>
            <a:off x="471766" y="9333370"/>
            <a:ext cx="6918309"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Futura Bk BT"/>
              </a:rPr>
              <a:t>Houlihan Lawrence Wareck D’Ostilio  </a:t>
            </a:r>
            <a:r>
              <a:rPr lang="en-US" altLang="en-US" sz="1050">
                <a:solidFill>
                  <a:srgbClr val="000000"/>
                </a:solidFill>
                <a:latin typeface="Futura Bk BT"/>
              </a:rPr>
              <a:t>New Haven * Milford * Woodbridge * Branford * Old Saybrook</a:t>
            </a:r>
            <a:r>
              <a:rPr lang="en-US" altLang="en-US" sz="1200">
                <a:solidFill>
                  <a:srgbClr val="000000"/>
                </a:solidFill>
                <a:latin typeface="Futura Bk BT"/>
              </a:rPr>
              <a:t> </a:t>
            </a:r>
            <a:endParaRPr lang="en-US" altLang="en-US" sz="1200"/>
          </a:p>
        </p:txBody>
      </p:sp>
      <p:sp>
        <p:nvSpPr>
          <p:cNvPr id="5124" name="Text Box 18">
            <a:extLst>
              <a:ext uri="{FF2B5EF4-FFF2-40B4-BE49-F238E27FC236}">
                <a16:creationId xmlns:a16="http://schemas.microsoft.com/office/drawing/2014/main" id="{BF3BBABF-2854-4922-877E-8FCFD3441092}"/>
              </a:ext>
            </a:extLst>
          </p:cNvPr>
          <p:cNvSpPr txBox="1">
            <a:spLocks noChangeArrowheads="1"/>
          </p:cNvSpPr>
          <p:nvPr/>
        </p:nvSpPr>
        <p:spPr bwMode="auto">
          <a:xfrm>
            <a:off x="556737" y="6556729"/>
            <a:ext cx="3942691" cy="198719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nchor="t"/>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sz="1600" dirty="0"/>
              <a:t>510 SF Retail/Office-$2500/</a:t>
            </a:r>
            <a:r>
              <a:rPr lang="en-US" sz="1600" dirty="0" err="1"/>
              <a:t>mo</a:t>
            </a:r>
            <a:r>
              <a:rPr lang="en-US" sz="1600" dirty="0"/>
              <a:t> + util</a:t>
            </a:r>
          </a:p>
          <a:p>
            <a:pPr algn="ctr"/>
            <a:endParaRPr lang="en-US" sz="1600" dirty="0"/>
          </a:p>
          <a:p>
            <a:pPr algn="ctr"/>
            <a:r>
              <a:rPr lang="en-US" sz="1600" dirty="0"/>
              <a:t>880 SF Retail/Office- $4000/</a:t>
            </a:r>
            <a:r>
              <a:rPr lang="en-US" sz="1600" dirty="0" err="1"/>
              <a:t>mo</a:t>
            </a:r>
            <a:r>
              <a:rPr lang="en-US" sz="1600" dirty="0"/>
              <a:t> + util</a:t>
            </a:r>
          </a:p>
          <a:p>
            <a:pPr algn="ctr"/>
            <a:endParaRPr lang="en-US" sz="1600" dirty="0"/>
          </a:p>
          <a:p>
            <a:pPr algn="ctr"/>
            <a:r>
              <a:rPr lang="en-US" sz="1600" dirty="0"/>
              <a:t>885 SF Warehouse- $3285/</a:t>
            </a:r>
            <a:r>
              <a:rPr lang="en-US" sz="1600" dirty="0" err="1"/>
              <a:t>mo</a:t>
            </a:r>
            <a:r>
              <a:rPr lang="en-US" sz="1600" dirty="0"/>
              <a:t> + util</a:t>
            </a:r>
          </a:p>
          <a:p>
            <a:pPr algn="ctr"/>
            <a:endParaRPr lang="en-US" sz="1600" dirty="0"/>
          </a:p>
          <a:p>
            <a:pPr algn="ctr"/>
            <a:r>
              <a:rPr lang="en-US" sz="1600" dirty="0"/>
              <a:t>815 SF Garage- $2000/</a:t>
            </a:r>
            <a:r>
              <a:rPr lang="en-US" sz="1600" dirty="0" err="1"/>
              <a:t>mo</a:t>
            </a:r>
            <a:r>
              <a:rPr lang="en-US" sz="1600" dirty="0"/>
              <a:t> + util</a:t>
            </a:r>
          </a:p>
          <a:p>
            <a:pPr algn="ctr"/>
            <a:r>
              <a:rPr lang="en-US" sz="1600" dirty="0"/>
              <a:t>SPACES CAN BE COMBINED</a:t>
            </a:r>
          </a:p>
          <a:p>
            <a:pPr algn="ctr"/>
            <a:endParaRPr lang="en-US" sz="1600" dirty="0"/>
          </a:p>
        </p:txBody>
      </p:sp>
      <p:sp>
        <p:nvSpPr>
          <p:cNvPr id="5125" name="Text Box 19">
            <a:extLst>
              <a:ext uri="{FF2B5EF4-FFF2-40B4-BE49-F238E27FC236}">
                <a16:creationId xmlns:a16="http://schemas.microsoft.com/office/drawing/2014/main" id="{7517D622-E126-441A-9DE7-74C564A0B10C}"/>
              </a:ext>
            </a:extLst>
          </p:cNvPr>
          <p:cNvSpPr txBox="1">
            <a:spLocks noChangeArrowheads="1"/>
          </p:cNvSpPr>
          <p:nvPr/>
        </p:nvSpPr>
        <p:spPr bwMode="auto">
          <a:xfrm>
            <a:off x="436741" y="6184674"/>
            <a:ext cx="4276919" cy="268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nchor="t"/>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altLang="en-US" sz="1600" dirty="0">
                <a:solidFill>
                  <a:srgbClr val="000000"/>
                </a:solidFill>
              </a:rPr>
              <a:t>96 Elm Street, New Haven, CT 06516</a:t>
            </a:r>
            <a:endParaRPr lang="en-US" sz="1600" dirty="0"/>
          </a:p>
        </p:txBody>
      </p:sp>
      <p:sp>
        <p:nvSpPr>
          <p:cNvPr id="5127" name="Text Box 35">
            <a:extLst>
              <a:ext uri="{FF2B5EF4-FFF2-40B4-BE49-F238E27FC236}">
                <a16:creationId xmlns:a16="http://schemas.microsoft.com/office/drawing/2014/main" id="{45586B69-0858-4208-A118-0769FC8B920B}"/>
              </a:ext>
            </a:extLst>
          </p:cNvPr>
          <p:cNvSpPr txBox="1">
            <a:spLocks noChangeArrowheads="1"/>
          </p:cNvSpPr>
          <p:nvPr/>
        </p:nvSpPr>
        <p:spPr bwMode="auto">
          <a:xfrm>
            <a:off x="698502" y="1155568"/>
            <a:ext cx="6567487" cy="295959"/>
          </a:xfrm>
          <a:prstGeom prst="rect">
            <a:avLst/>
          </a:prstGeom>
          <a:solidFill>
            <a:srgbClr val="FFFFFF"/>
          </a:solidFill>
          <a:ln>
            <a:noFill/>
          </a:ln>
          <a:effectLst/>
          <a:extLst>
            <a:ext uri="{91240B29-F687-4F45-9708-019B960494DF}">
              <a14:hiddenLine xmlns:a14="http://schemas.microsoft.com/office/drawing/2010/main" w="38100" algn="in">
                <a:solidFill>
                  <a:srgbClr val="FE1A02"/>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Property Information</a:t>
            </a:r>
            <a:endParaRPr lang="en-US" altLang="en-US"/>
          </a:p>
        </p:txBody>
      </p:sp>
      <p:pic>
        <p:nvPicPr>
          <p:cNvPr id="5128" name="Picture 44" descr="headshot">
            <a:extLst>
              <a:ext uri="{FF2B5EF4-FFF2-40B4-BE49-F238E27FC236}">
                <a16:creationId xmlns:a16="http://schemas.microsoft.com/office/drawing/2014/main" id="{AFC8CCA2-263F-4629-BCB9-C91EFC579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25" r="3825"/>
          <a:stretch>
            <a:fillRect/>
          </a:stretch>
        </p:blipFill>
        <p:spPr bwMode="auto">
          <a:xfrm>
            <a:off x="5794375" y="6808788"/>
            <a:ext cx="1279525" cy="1735137"/>
          </a:xfrm>
          <a:prstGeom prst="rect">
            <a:avLst/>
          </a:prstGeom>
          <a:noFill/>
          <a:ln w="190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pic>
      <p:sp>
        <p:nvSpPr>
          <p:cNvPr id="5129" name="Text Box 45">
            <a:extLst>
              <a:ext uri="{FF2B5EF4-FFF2-40B4-BE49-F238E27FC236}">
                <a16:creationId xmlns:a16="http://schemas.microsoft.com/office/drawing/2014/main" id="{0FD57151-B7C5-4047-8E2E-79A99DD16EA6}"/>
              </a:ext>
            </a:extLst>
          </p:cNvPr>
          <p:cNvSpPr txBox="1">
            <a:spLocks noChangeArrowheads="1"/>
          </p:cNvSpPr>
          <p:nvPr/>
        </p:nvSpPr>
        <p:spPr bwMode="auto">
          <a:xfrm>
            <a:off x="4613275" y="6835775"/>
            <a:ext cx="1665288"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sz="1100">
                <a:solidFill>
                  <a:srgbClr val="000000"/>
                </a:solidFill>
                <a:latin typeface="Arial Narrow" panose="020B0606020202030204" pitchFamily="34" charset="0"/>
              </a:rPr>
              <a:t>Ken Ginsberg</a:t>
            </a:r>
          </a:p>
          <a:p>
            <a:r>
              <a:rPr lang="en-US" altLang="en-US" sz="1100">
                <a:solidFill>
                  <a:srgbClr val="000000"/>
                </a:solidFill>
                <a:latin typeface="Arial Narrow" panose="020B0606020202030204" pitchFamily="34" charset="0"/>
              </a:rPr>
              <a:t>Broker</a:t>
            </a:r>
          </a:p>
          <a:p>
            <a:r>
              <a:rPr lang="en-US" altLang="en-US" sz="1100">
                <a:solidFill>
                  <a:srgbClr val="000000"/>
                </a:solidFill>
                <a:latin typeface="Arial Narrow" panose="020B0606020202030204" pitchFamily="34" charset="0"/>
              </a:rPr>
              <a:t>(203) 376-6266</a:t>
            </a:r>
          </a:p>
          <a:p>
            <a:r>
              <a:rPr lang="en-US" altLang="en-US" sz="1100">
                <a:solidFill>
                  <a:srgbClr val="000000"/>
                </a:solidFill>
                <a:latin typeface="Arial Narrow" panose="020B0606020202030204" pitchFamily="34" charset="0"/>
              </a:rPr>
              <a:t>ken@kngrealty.com</a:t>
            </a:r>
          </a:p>
          <a:p>
            <a:endParaRPr lang="en-US" altLang="en-US" sz="1100">
              <a:solidFill>
                <a:srgbClr val="000000"/>
              </a:solidFill>
              <a:latin typeface="Arial Narrow" panose="020B0606020202030204" pitchFamily="34" charset="0"/>
            </a:endParaRPr>
          </a:p>
          <a:p>
            <a:endParaRPr lang="en-US" altLang="en-US" sz="1100">
              <a:solidFill>
                <a:srgbClr val="000000"/>
              </a:solidFill>
              <a:latin typeface="Arial Narrow" panose="020B0606020202030204" pitchFamily="34" charset="0"/>
            </a:endParaRPr>
          </a:p>
          <a:p>
            <a:endParaRPr lang="en-US" altLang="en-US" sz="1100">
              <a:solidFill>
                <a:srgbClr val="000000"/>
              </a:solidFill>
              <a:latin typeface="Arial Narrow" panose="020B0606020202030204" pitchFamily="34" charset="0"/>
            </a:endParaRPr>
          </a:p>
          <a:p>
            <a:r>
              <a:rPr lang="en-US" altLang="en-US" sz="1100">
                <a:solidFill>
                  <a:srgbClr val="000000"/>
                </a:solidFill>
                <a:latin typeface="Arial Narrow" panose="020B0606020202030204" pitchFamily="34" charset="0"/>
              </a:rPr>
              <a:t>174 Cherry Street</a:t>
            </a:r>
          </a:p>
          <a:p>
            <a:r>
              <a:rPr lang="en-US" altLang="en-US" sz="1100">
                <a:solidFill>
                  <a:srgbClr val="000000"/>
                </a:solidFill>
                <a:latin typeface="Arial Narrow" panose="020B0606020202030204" pitchFamily="34" charset="0"/>
              </a:rPr>
              <a:t>Milford CT 06460</a:t>
            </a:r>
          </a:p>
          <a:p>
            <a:r>
              <a:rPr lang="en-US" altLang="en-US" sz="1100">
                <a:solidFill>
                  <a:srgbClr val="000000"/>
                </a:solidFill>
                <a:latin typeface="Arial Narrow" panose="020B0606020202030204" pitchFamily="34" charset="0"/>
              </a:rPr>
              <a:t>(203) 701-4848</a:t>
            </a:r>
          </a:p>
          <a:p>
            <a:endParaRPr lang="en-US" altLang="en-US" sz="1200">
              <a:solidFill>
                <a:srgbClr val="000000"/>
              </a:solidFill>
              <a:latin typeface="Arial Narrow" panose="020B0606020202030204" pitchFamily="34" charset="0"/>
            </a:endParaRPr>
          </a:p>
          <a:p>
            <a:endParaRPr lang="en-US" altLang="en-US" sz="1100">
              <a:solidFill>
                <a:srgbClr val="000000"/>
              </a:solidFill>
            </a:endParaRPr>
          </a:p>
          <a:p>
            <a:endParaRPr lang="en-US" altLang="en-US"/>
          </a:p>
        </p:txBody>
      </p:sp>
      <p:sp>
        <p:nvSpPr>
          <p:cNvPr id="5131" name="Text Box 41">
            <a:extLst>
              <a:ext uri="{FF2B5EF4-FFF2-40B4-BE49-F238E27FC236}">
                <a16:creationId xmlns:a16="http://schemas.microsoft.com/office/drawing/2014/main" id="{1B565ECA-E9C1-478D-9095-47569153A78A}"/>
              </a:ext>
            </a:extLst>
          </p:cNvPr>
          <p:cNvSpPr txBox="1">
            <a:spLocks noChangeArrowheads="1"/>
          </p:cNvSpPr>
          <p:nvPr/>
        </p:nvSpPr>
        <p:spPr bwMode="auto">
          <a:xfrm>
            <a:off x="3492916" y="673930"/>
            <a:ext cx="3887356" cy="257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lIns="36576" tIns="36576" rIns="36576" bIns="36576"/>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sz="1000">
                <a:solidFill>
                  <a:srgbClr val="004442"/>
                </a:solidFill>
                <a:latin typeface="Futura Bk BT"/>
              </a:rPr>
              <a:t>New Haven * Milford * Woodbridge * Branford * Old Saybrook  </a:t>
            </a:r>
            <a:endParaRPr lang="en-US" altLang="en-US" sz="1200">
              <a:solidFill>
                <a:srgbClr val="004442"/>
              </a:solidFill>
            </a:endParaRPr>
          </a:p>
        </p:txBody>
      </p:sp>
      <p:pic>
        <p:nvPicPr>
          <p:cNvPr id="26" name="Picture 25" descr="Text&#10;&#10;Description automatically generated with medium confidence">
            <a:extLst>
              <a:ext uri="{FF2B5EF4-FFF2-40B4-BE49-F238E27FC236}">
                <a16:creationId xmlns:a16="http://schemas.microsoft.com/office/drawing/2014/main" id="{0AA8374D-FB5F-4765-BE3A-42BF5506C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64" y="377367"/>
            <a:ext cx="1735854" cy="822628"/>
          </a:xfrm>
          <a:prstGeom prst="rect">
            <a:avLst/>
          </a:prstGeom>
        </p:spPr>
      </p:pic>
      <p:sp>
        <p:nvSpPr>
          <p:cNvPr id="28" name="TextBox 27">
            <a:extLst>
              <a:ext uri="{FF2B5EF4-FFF2-40B4-BE49-F238E27FC236}">
                <a16:creationId xmlns:a16="http://schemas.microsoft.com/office/drawing/2014/main" id="{88578A06-6CB5-4C0E-A111-8703010A9D2D}"/>
              </a:ext>
            </a:extLst>
          </p:cNvPr>
          <p:cNvSpPr txBox="1"/>
          <p:nvPr/>
        </p:nvSpPr>
        <p:spPr>
          <a:xfrm rot="10800000" flipV="1">
            <a:off x="386391" y="8647007"/>
            <a:ext cx="6768619" cy="707886"/>
          </a:xfrm>
          <a:prstGeom prst="rect">
            <a:avLst/>
          </a:prstGeom>
          <a:noFill/>
        </p:spPr>
        <p:txBody>
          <a:bodyPr wrap="square">
            <a:spAutoFit/>
          </a:bodyPr>
          <a:lstStyle/>
          <a:p>
            <a:r>
              <a:rPr lang="en-US" altLang="en-US" sz="800" b="0" dirty="0"/>
              <a:t>This document has been prepared by HLWD Commercial for advertising and general information only. HLWD Commercial makes no guarantees, representations or warranties of any kind, expressed or implied, regarding the information including, but not limited to, warranties of content, accuracy and reliability. Any interested party should undertake their own inquiries as to the accuracy of the information. HLWD Commercial excludes unequivocally all inferred or implied terms, conditions and warranties arising out of this document and excludes all liability for loss and damages arising there from. This publication is the copyrighted property of  HLWD Commercial and/or its licensor(s). ©2018. All rights reserved.</a:t>
            </a:r>
            <a:endParaRPr lang="en-US" altLang="en-US" sz="800" dirty="0"/>
          </a:p>
        </p:txBody>
      </p:sp>
      <p:pic>
        <p:nvPicPr>
          <p:cNvPr id="3" name="Picture 2">
            <a:extLst>
              <a:ext uri="{FF2B5EF4-FFF2-40B4-BE49-F238E27FC236}">
                <a16:creationId xmlns:a16="http://schemas.microsoft.com/office/drawing/2014/main" id="{AF2141D9-556D-9ADE-99D5-3D9959E5DC43}"/>
              </a:ext>
            </a:extLst>
          </p:cNvPr>
          <p:cNvPicPr>
            <a:picLocks noChangeAspect="1"/>
          </p:cNvPicPr>
          <p:nvPr/>
        </p:nvPicPr>
        <p:blipFill>
          <a:blip r:embed="rId5"/>
          <a:stretch>
            <a:fillRect/>
          </a:stretch>
        </p:blipFill>
        <p:spPr>
          <a:xfrm>
            <a:off x="1927851" y="1451527"/>
            <a:ext cx="4369751" cy="4706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0CA55-208B-AF80-84A8-3DCB26195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1991" y="5486207"/>
            <a:ext cx="5048075" cy="3954776"/>
          </a:xfrm>
          <a:prstGeom prst="rect">
            <a:avLst/>
          </a:prstGeom>
        </p:spPr>
      </p:pic>
      <p:pic>
        <p:nvPicPr>
          <p:cNvPr id="6" name="Picture 5">
            <a:extLst>
              <a:ext uri="{FF2B5EF4-FFF2-40B4-BE49-F238E27FC236}">
                <a16:creationId xmlns:a16="http://schemas.microsoft.com/office/drawing/2014/main" id="{1F21608E-41EC-60B0-2372-EB3BC933DA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8936" y="1461804"/>
            <a:ext cx="5434185" cy="3033198"/>
          </a:xfrm>
          <a:prstGeom prst="rect">
            <a:avLst/>
          </a:prstGeom>
        </p:spPr>
      </p:pic>
    </p:spTree>
    <p:extLst>
      <p:ext uri="{BB962C8B-B14F-4D97-AF65-F5344CB8AC3E}">
        <p14:creationId xmlns:p14="http://schemas.microsoft.com/office/powerpoint/2010/main" val="328860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6D351-BCC4-678E-B19B-0564B56566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228" y="4920343"/>
            <a:ext cx="6371772" cy="3789178"/>
          </a:xfrm>
          <a:prstGeom prst="rect">
            <a:avLst/>
          </a:prstGeom>
        </p:spPr>
      </p:pic>
      <p:pic>
        <p:nvPicPr>
          <p:cNvPr id="6" name="Picture 5">
            <a:extLst>
              <a:ext uri="{FF2B5EF4-FFF2-40B4-BE49-F238E27FC236}">
                <a16:creationId xmlns:a16="http://schemas.microsoft.com/office/drawing/2014/main" id="{C56661AE-CE50-A055-719E-E006F17F11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582" y="682170"/>
            <a:ext cx="5213063" cy="3468916"/>
          </a:xfrm>
          <a:prstGeom prst="rect">
            <a:avLst/>
          </a:prstGeom>
        </p:spPr>
      </p:pic>
    </p:spTree>
    <p:extLst>
      <p:ext uri="{BB962C8B-B14F-4D97-AF65-F5344CB8AC3E}">
        <p14:creationId xmlns:p14="http://schemas.microsoft.com/office/powerpoint/2010/main" val="277711836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2B0EFD4F60D43A673100C5797D581" ma:contentTypeVersion="0" ma:contentTypeDescription="Create a new document." ma:contentTypeScope="" ma:versionID="f710a5df93d72c1e5738fc875b27b8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6CA7290-BD4B-4775-9B18-F2D613711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745</TotalTime>
  <Words>353</Words>
  <Application>Microsoft Office PowerPoint</Application>
  <PresentationFormat>Custom</PresentationFormat>
  <Paragraphs>39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Futura Bk BT</vt:lpstr>
      <vt:lpstr>Default Design</vt:lpstr>
      <vt:lpstr>PowerPoint Presentation</vt:lpstr>
      <vt:lpstr>PowerPoint Presentation</vt:lpstr>
      <vt:lpstr>PowerPoint Presentation</vt:lpstr>
      <vt:lpstr>PowerPoint Presentation</vt:lpstr>
    </vt:vector>
  </TitlesOfParts>
  <Company>NAI Geis Realty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dc:creator>
  <cp:lastModifiedBy>Ken Ginsberg</cp:lastModifiedBy>
  <cp:revision>35</cp:revision>
  <cp:lastPrinted>2021-12-31T15:34:56Z</cp:lastPrinted>
  <dcterms:created xsi:type="dcterms:W3CDTF">2005-07-22T13:41:57Z</dcterms:created>
  <dcterms:modified xsi:type="dcterms:W3CDTF">2023-12-19T17:53:30Z</dcterms:modified>
</cp:coreProperties>
</file>